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70" r:id="rId2"/>
    <p:sldId id="287" r:id="rId3"/>
    <p:sldId id="279" r:id="rId4"/>
    <p:sldId id="288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4A292CA2-99E3-C545-8883-E6F4420E0EC7}">
          <p14:sldIdLst>
            <p14:sldId id="270"/>
          </p14:sldIdLst>
        </p14:section>
        <p14:section name="TITULO" id="{1685D705-49AF-8148-A83A-274BF833AA93}">
          <p14:sldIdLst/>
        </p14:section>
        <p14:section name="Sección sin título" id="{75FBA648-FB64-0343-9EA3-51AF9D269D33}">
          <p14:sldIdLst>
            <p14:sldId id="287"/>
            <p14:sldId id="279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16E"/>
    <a:srgbClr val="E7A63A"/>
    <a:srgbClr val="173484"/>
    <a:srgbClr val="192285"/>
    <a:srgbClr val="1F2BAE"/>
    <a:srgbClr val="1D41A1"/>
    <a:srgbClr val="7B0604"/>
    <a:srgbClr val="A20000"/>
    <a:srgbClr val="5E0504"/>
    <a:srgbClr val="5E0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67"/>
    <p:restoredTop sz="94726"/>
  </p:normalViewPr>
  <p:slideViewPr>
    <p:cSldViewPr snapToGrid="0" snapToObjects="1">
      <p:cViewPr varScale="1">
        <p:scale>
          <a:sx n="120" d="100"/>
          <a:sy n="120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312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A75E3-9AA3-4441-8864-29D3ED45341A}" type="datetimeFigureOut">
              <a:rPr lang="es-MX" smtClean="0"/>
              <a:t>15/07/26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19973-1B90-1B49-A343-8774E0443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8538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19973-1B90-1B49-A343-8774E0443FCA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885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solidFill>
          <a:srgbClr val="0401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689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33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ángulo 5">
            <a:extLst>
              <a:ext uri="{FF2B5EF4-FFF2-40B4-BE49-F238E27FC236}">
                <a16:creationId xmlns:a16="http://schemas.microsoft.com/office/drawing/2014/main" id="{045235BC-3D70-76F0-86AF-679C48ABE039}"/>
              </a:ext>
            </a:extLst>
          </p:cNvPr>
          <p:cNvSpPr/>
          <p:nvPr userDrawn="1"/>
        </p:nvSpPr>
        <p:spPr>
          <a:xfrm flipH="1">
            <a:off x="-92810" y="3689497"/>
            <a:ext cx="3849672" cy="3264418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noFill/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Triángulo 5">
            <a:extLst>
              <a:ext uri="{FF2B5EF4-FFF2-40B4-BE49-F238E27FC236}">
                <a16:creationId xmlns:a16="http://schemas.microsoft.com/office/drawing/2014/main" id="{3C39BA48-B1F0-D29D-7E19-1AE2AB011435}"/>
              </a:ext>
            </a:extLst>
          </p:cNvPr>
          <p:cNvSpPr/>
          <p:nvPr userDrawn="1"/>
        </p:nvSpPr>
        <p:spPr>
          <a:xfrm flipH="1">
            <a:off x="-4351" y="4451554"/>
            <a:ext cx="2837879" cy="2406444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5">
            <a:extLst>
              <a:ext uri="{FF2B5EF4-FFF2-40B4-BE49-F238E27FC236}">
                <a16:creationId xmlns:a16="http://schemas.microsoft.com/office/drawing/2014/main" id="{1E333505-6CA9-A1E3-3CCD-4F0DF084063F}"/>
              </a:ext>
            </a:extLst>
          </p:cNvPr>
          <p:cNvSpPr/>
          <p:nvPr userDrawn="1"/>
        </p:nvSpPr>
        <p:spPr>
          <a:xfrm rot="10800000" flipH="1">
            <a:off x="10018644" y="-2861"/>
            <a:ext cx="2173356" cy="1842947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21A9D43-0E0D-78C7-4C5E-9B3CA6163D16}"/>
              </a:ext>
            </a:extLst>
          </p:cNvPr>
          <p:cNvCxnSpPr>
            <a:cxnSpLocks/>
          </p:cNvCxnSpPr>
          <p:nvPr userDrawn="1"/>
        </p:nvCxnSpPr>
        <p:spPr>
          <a:xfrm>
            <a:off x="0" y="493747"/>
            <a:ext cx="10522687" cy="0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20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ángulo 5">
            <a:extLst>
              <a:ext uri="{FF2B5EF4-FFF2-40B4-BE49-F238E27FC236}">
                <a16:creationId xmlns:a16="http://schemas.microsoft.com/office/drawing/2014/main" id="{26DFA89F-E7B2-98D0-DEB6-1CEF13D004F7}"/>
              </a:ext>
            </a:extLst>
          </p:cNvPr>
          <p:cNvSpPr/>
          <p:nvPr userDrawn="1"/>
        </p:nvSpPr>
        <p:spPr>
          <a:xfrm>
            <a:off x="10644553" y="5545808"/>
            <a:ext cx="1547446" cy="1312192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EC2CB0-AA84-C545-EDC0-BA4232F3B521}"/>
              </a:ext>
            </a:extLst>
          </p:cNvPr>
          <p:cNvCxnSpPr>
            <a:cxnSpLocks/>
          </p:cNvCxnSpPr>
          <p:nvPr userDrawn="1"/>
        </p:nvCxnSpPr>
        <p:spPr>
          <a:xfrm>
            <a:off x="0" y="6364253"/>
            <a:ext cx="10522687" cy="0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3966D85-AFE2-AB1A-0F38-45DF03A9917E}"/>
              </a:ext>
            </a:extLst>
          </p:cNvPr>
          <p:cNvCxnSpPr>
            <a:cxnSpLocks/>
          </p:cNvCxnSpPr>
          <p:nvPr userDrawn="1"/>
        </p:nvCxnSpPr>
        <p:spPr>
          <a:xfrm>
            <a:off x="488674" y="1445805"/>
            <a:ext cx="0" cy="5412195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riángulo 5">
            <a:extLst>
              <a:ext uri="{FF2B5EF4-FFF2-40B4-BE49-F238E27FC236}">
                <a16:creationId xmlns:a16="http://schemas.microsoft.com/office/drawing/2014/main" id="{B388BDF6-ADF1-F6BA-BE88-DA7B33259B8F}"/>
              </a:ext>
            </a:extLst>
          </p:cNvPr>
          <p:cNvSpPr/>
          <p:nvPr userDrawn="1"/>
        </p:nvSpPr>
        <p:spPr>
          <a:xfrm rot="10800000">
            <a:off x="0" y="0"/>
            <a:ext cx="1547446" cy="1312192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Triángulo 5">
            <a:extLst>
              <a:ext uri="{FF2B5EF4-FFF2-40B4-BE49-F238E27FC236}">
                <a16:creationId xmlns:a16="http://schemas.microsoft.com/office/drawing/2014/main" id="{AC32C3C8-DBD3-52D3-7859-CF7B5ABFF434}"/>
              </a:ext>
            </a:extLst>
          </p:cNvPr>
          <p:cNvSpPr/>
          <p:nvPr userDrawn="1"/>
        </p:nvSpPr>
        <p:spPr>
          <a:xfrm rot="10800000" flipH="1">
            <a:off x="10644554" y="0"/>
            <a:ext cx="1547446" cy="1312192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8218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0B8B4041-F1AA-2C4C-D74C-E5D0B79CC981}"/>
              </a:ext>
            </a:extLst>
          </p:cNvPr>
          <p:cNvSpPr/>
          <p:nvPr userDrawn="1"/>
        </p:nvSpPr>
        <p:spPr>
          <a:xfrm>
            <a:off x="861237" y="1105786"/>
            <a:ext cx="5071730" cy="575221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Triángulo 5">
            <a:extLst>
              <a:ext uri="{FF2B5EF4-FFF2-40B4-BE49-F238E27FC236}">
                <a16:creationId xmlns:a16="http://schemas.microsoft.com/office/drawing/2014/main" id="{FF40E6C4-836D-6F01-6CB0-053F679612F1}"/>
              </a:ext>
            </a:extLst>
          </p:cNvPr>
          <p:cNvSpPr/>
          <p:nvPr userDrawn="1"/>
        </p:nvSpPr>
        <p:spPr>
          <a:xfrm>
            <a:off x="8428382" y="3666555"/>
            <a:ext cx="3763617" cy="3191445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riángulo 5">
            <a:extLst>
              <a:ext uri="{FF2B5EF4-FFF2-40B4-BE49-F238E27FC236}">
                <a16:creationId xmlns:a16="http://schemas.microsoft.com/office/drawing/2014/main" id="{6E472CD7-221B-2E6D-8DF2-BC841862A873}"/>
              </a:ext>
            </a:extLst>
          </p:cNvPr>
          <p:cNvSpPr/>
          <p:nvPr userDrawn="1"/>
        </p:nvSpPr>
        <p:spPr>
          <a:xfrm>
            <a:off x="9252604" y="4365472"/>
            <a:ext cx="2939395" cy="2492527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Triángulo 5">
            <a:extLst>
              <a:ext uri="{FF2B5EF4-FFF2-40B4-BE49-F238E27FC236}">
                <a16:creationId xmlns:a16="http://schemas.microsoft.com/office/drawing/2014/main" id="{F20DF4BD-5619-1C87-BB0C-947C49BA9393}"/>
              </a:ext>
            </a:extLst>
          </p:cNvPr>
          <p:cNvSpPr/>
          <p:nvPr userDrawn="1"/>
        </p:nvSpPr>
        <p:spPr>
          <a:xfrm rot="10800000">
            <a:off x="0" y="0"/>
            <a:ext cx="2173356" cy="1842947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937100E-07EA-9051-9D60-E55AB87CDF52}"/>
              </a:ext>
            </a:extLst>
          </p:cNvPr>
          <p:cNvCxnSpPr>
            <a:cxnSpLocks/>
          </p:cNvCxnSpPr>
          <p:nvPr userDrawn="1"/>
        </p:nvCxnSpPr>
        <p:spPr>
          <a:xfrm>
            <a:off x="1669313" y="493747"/>
            <a:ext cx="10522687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25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0B5F294-6C78-E9D2-1DFD-9ABB4661D6D8}"/>
              </a:ext>
            </a:extLst>
          </p:cNvPr>
          <p:cNvCxnSpPr>
            <a:cxnSpLocks/>
          </p:cNvCxnSpPr>
          <p:nvPr userDrawn="1"/>
        </p:nvCxnSpPr>
        <p:spPr>
          <a:xfrm>
            <a:off x="488674" y="1445805"/>
            <a:ext cx="0" cy="5412195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riángulo 5">
            <a:extLst>
              <a:ext uri="{FF2B5EF4-FFF2-40B4-BE49-F238E27FC236}">
                <a16:creationId xmlns:a16="http://schemas.microsoft.com/office/drawing/2014/main" id="{D6919D4A-17A9-19A9-A1CD-BD4B255FA106}"/>
              </a:ext>
            </a:extLst>
          </p:cNvPr>
          <p:cNvSpPr/>
          <p:nvPr userDrawn="1"/>
        </p:nvSpPr>
        <p:spPr>
          <a:xfrm rot="10800000">
            <a:off x="0" y="0"/>
            <a:ext cx="1547446" cy="1312192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B115908-4618-5E05-A46E-9F0EAC07035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1703326" y="0"/>
            <a:ext cx="0" cy="5412195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riángulo 5">
            <a:extLst>
              <a:ext uri="{FF2B5EF4-FFF2-40B4-BE49-F238E27FC236}">
                <a16:creationId xmlns:a16="http://schemas.microsoft.com/office/drawing/2014/main" id="{FA89C776-D83D-1791-12DB-C604297EAE2B}"/>
              </a:ext>
            </a:extLst>
          </p:cNvPr>
          <p:cNvSpPr/>
          <p:nvPr userDrawn="1"/>
        </p:nvSpPr>
        <p:spPr>
          <a:xfrm>
            <a:off x="10644554" y="5545808"/>
            <a:ext cx="1547446" cy="1312192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3998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ángulo 5">
            <a:extLst>
              <a:ext uri="{FF2B5EF4-FFF2-40B4-BE49-F238E27FC236}">
                <a16:creationId xmlns:a16="http://schemas.microsoft.com/office/drawing/2014/main" id="{0882C57D-DAAA-A587-A2D6-6605D93C5BF9}"/>
              </a:ext>
            </a:extLst>
          </p:cNvPr>
          <p:cNvSpPr/>
          <p:nvPr userDrawn="1"/>
        </p:nvSpPr>
        <p:spPr>
          <a:xfrm>
            <a:off x="7169426" y="2598993"/>
            <a:ext cx="5022574" cy="4259007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Triángulo 5">
            <a:extLst>
              <a:ext uri="{FF2B5EF4-FFF2-40B4-BE49-F238E27FC236}">
                <a16:creationId xmlns:a16="http://schemas.microsoft.com/office/drawing/2014/main" id="{221287E8-5F26-9235-773C-FFD49907AB2B}"/>
              </a:ext>
            </a:extLst>
          </p:cNvPr>
          <p:cNvSpPr/>
          <p:nvPr userDrawn="1"/>
        </p:nvSpPr>
        <p:spPr>
          <a:xfrm>
            <a:off x="8269356" y="3531704"/>
            <a:ext cx="3922644" cy="3326296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riángulo 5">
            <a:extLst>
              <a:ext uri="{FF2B5EF4-FFF2-40B4-BE49-F238E27FC236}">
                <a16:creationId xmlns:a16="http://schemas.microsoft.com/office/drawing/2014/main" id="{BD0EDA5F-729F-11D6-E346-CD4C75E7EB68}"/>
              </a:ext>
            </a:extLst>
          </p:cNvPr>
          <p:cNvSpPr/>
          <p:nvPr userDrawn="1"/>
        </p:nvSpPr>
        <p:spPr>
          <a:xfrm rot="10800000">
            <a:off x="0" y="0"/>
            <a:ext cx="2173356" cy="1842947"/>
          </a:xfrm>
          <a:custGeom>
            <a:avLst/>
            <a:gdLst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  <a:gd name="connsiteX0" fmla="*/ 0 w 3922644"/>
              <a:gd name="connsiteY0" fmla="*/ 3326296 h 3326296"/>
              <a:gd name="connsiteX1" fmla="*/ 3922644 w 3922644"/>
              <a:gd name="connsiteY1" fmla="*/ 0 h 3326296"/>
              <a:gd name="connsiteX2" fmla="*/ 3922644 w 3922644"/>
              <a:gd name="connsiteY2" fmla="*/ 3326296 h 3326296"/>
              <a:gd name="connsiteX3" fmla="*/ 0 w 3922644"/>
              <a:gd name="connsiteY3" fmla="*/ 3326296 h 332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644" h="3326296">
                <a:moveTo>
                  <a:pt x="0" y="3326296"/>
                </a:moveTo>
                <a:cubicBezTo>
                  <a:pt x="1877391" y="2760870"/>
                  <a:pt x="3211444" y="2221948"/>
                  <a:pt x="3922644" y="0"/>
                </a:cubicBezTo>
                <a:lnTo>
                  <a:pt x="3922644" y="3326296"/>
                </a:lnTo>
                <a:lnTo>
                  <a:pt x="0" y="3326296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133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199BB05-C7F1-9140-B8D4-22DAD1B72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E45E13-1074-E746-89F1-71CA0AA74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BEEEF8-B3C9-6E47-B71E-674D27B20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10430-C576-C742-A2A7-7457E3191939}" type="datetimeFigureOut">
              <a:rPr lang="es-MX" smtClean="0"/>
              <a:t>15/07/26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E8901C-81BF-F54A-9AD5-FDB393E7CA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774179-F4A0-EB4F-A7A4-248F7051C5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D9A0-1A26-694E-99C4-1A78B5E529D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3051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60" r:id="rId3"/>
    <p:sldLayoutId id="2147483662" r:id="rId4"/>
    <p:sldLayoutId id="2147483661" r:id="rId5"/>
    <p:sldLayoutId id="2147483663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0CCC4C1-DA7A-C183-0C47-2B0BC4D2E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6F57320-4528-8254-4C7F-71B4A67CA071}"/>
              </a:ext>
            </a:extLst>
          </p:cNvPr>
          <p:cNvSpPr txBox="1"/>
          <p:nvPr/>
        </p:nvSpPr>
        <p:spPr>
          <a:xfrm>
            <a:off x="-222250" y="2659305"/>
            <a:ext cx="12636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>
                <a:solidFill>
                  <a:srgbClr val="04016E"/>
                </a:solidFill>
                <a:latin typeface="Montserrat ExtraBold" pitchFamily="2" charset="77"/>
                <a:cs typeface="Arial" panose="020B0604020202020204" pitchFamily="34" charset="0"/>
              </a:rPr>
              <a:t>TÍTULO PLANTILLA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A3E7764-E1A9-4464-7362-D7B43CA9B506}"/>
              </a:ext>
            </a:extLst>
          </p:cNvPr>
          <p:cNvSpPr txBox="1"/>
          <p:nvPr/>
        </p:nvSpPr>
        <p:spPr>
          <a:xfrm>
            <a:off x="2464982" y="3515352"/>
            <a:ext cx="7262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rgbClr val="04016E"/>
                </a:solidFill>
                <a:latin typeface="Montserrat Medium" pitchFamily="2" charset="77"/>
                <a:cs typeface="Arial" panose="020B0604020202020204" pitchFamily="34" charset="0"/>
              </a:rPr>
              <a:t>SUBTÍTULO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420AED1-160A-ACE5-B5C4-9FA6774188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976" t="-11628" b="8737"/>
          <a:stretch>
            <a:fillRect/>
          </a:stretch>
        </p:blipFill>
        <p:spPr>
          <a:xfrm>
            <a:off x="233917" y="332666"/>
            <a:ext cx="2231065" cy="47111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019AF362-BB36-2E35-FFB2-DA59112E52FA}"/>
              </a:ext>
            </a:extLst>
          </p:cNvPr>
          <p:cNvSpPr/>
          <p:nvPr/>
        </p:nvSpPr>
        <p:spPr>
          <a:xfrm>
            <a:off x="0" y="6474241"/>
            <a:ext cx="12192000" cy="116078"/>
          </a:xfrm>
          <a:prstGeom prst="rect">
            <a:avLst/>
          </a:prstGeom>
          <a:solidFill>
            <a:srgbClr val="E7A6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DB54A72-B3F0-A781-E018-297EFDC20ACA}"/>
              </a:ext>
            </a:extLst>
          </p:cNvPr>
          <p:cNvSpPr/>
          <p:nvPr/>
        </p:nvSpPr>
        <p:spPr>
          <a:xfrm>
            <a:off x="0" y="6590320"/>
            <a:ext cx="12192000" cy="267679"/>
          </a:xfrm>
          <a:prstGeom prst="rect">
            <a:avLst/>
          </a:prstGeom>
          <a:solidFill>
            <a:srgbClr val="04016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A863A1-04BA-27A9-FECD-8ECEEC84B0C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5035" y="5683172"/>
            <a:ext cx="4801930" cy="5273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E372BFE-611E-7CA5-7A2D-D3110D7A9E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824"/>
          <a:stretch>
            <a:fillRect/>
          </a:stretch>
        </p:blipFill>
        <p:spPr>
          <a:xfrm>
            <a:off x="2886098" y="267681"/>
            <a:ext cx="3955311" cy="60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0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996C59F-42FA-DADC-3BA2-1B8FCD145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4571DE6-E786-B343-97D2-2E40DAABACE1}"/>
              </a:ext>
            </a:extLst>
          </p:cNvPr>
          <p:cNvSpPr txBox="1">
            <a:spLocks/>
          </p:cNvSpPr>
          <p:nvPr/>
        </p:nvSpPr>
        <p:spPr>
          <a:xfrm>
            <a:off x="668318" y="516893"/>
            <a:ext cx="5427682" cy="731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>
                <a:solidFill>
                  <a:srgbClr val="04016E"/>
                </a:solidFill>
                <a:latin typeface="Montserrat" pitchFamily="2" charset="77"/>
                <a:cs typeface="Arial" panose="020B0604020202020204" pitchFamily="34" charset="0"/>
              </a:rPr>
              <a:t>EJEMPLO 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F257A2-56FB-D177-CE88-96B6E6AC9A85}"/>
              </a:ext>
            </a:extLst>
          </p:cNvPr>
          <p:cNvSpPr txBox="1">
            <a:spLocks/>
          </p:cNvSpPr>
          <p:nvPr/>
        </p:nvSpPr>
        <p:spPr>
          <a:xfrm>
            <a:off x="668318" y="1760262"/>
            <a:ext cx="4843482" cy="470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Arial" panose="020B0604020202020204" pitchFamily="34" charset="0"/>
              </a:rPr>
              <a:t>Lorem ipsum dolor sit amet, consectetuer adipiscing elit. Aenean commodo ligula eget dolor. Aenean massa. Cum sociis natoque penatibus et magnis dis parturient montes, nascetur ridiculus mus. 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Arial" panose="020B0604020202020204" pitchFamily="34" charset="0"/>
              </a:rPr>
              <a:t>Donec quam felis, ultricies nec, pellentesque eu, pretium quis, sem. Nulla consequat massa quis enim. Donec pede justo, fringilla vel, aliquet nec, vulputate eget, arcu. In enim justo.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B5F702F-1E2B-8CFA-DEF4-B9D1E90FACAD}"/>
              </a:ext>
            </a:extLst>
          </p:cNvPr>
          <p:cNvSpPr txBox="1">
            <a:spLocks/>
          </p:cNvSpPr>
          <p:nvPr/>
        </p:nvSpPr>
        <p:spPr>
          <a:xfrm>
            <a:off x="668318" y="1028473"/>
            <a:ext cx="5427682" cy="440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>
                <a:solidFill>
                  <a:srgbClr val="04016E"/>
                </a:solidFill>
                <a:latin typeface="Montserrat SemiBold" pitchFamily="2" charset="77"/>
                <a:cs typeface="Arial" panose="020B0604020202020204" pitchFamily="34" charset="0"/>
              </a:rPr>
              <a:t>Subtítulo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55B1FCB-6702-3522-59AE-0C511DB50A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316506" y="719755"/>
            <a:ext cx="5319098" cy="5319098"/>
          </a:xfrm>
          <a:prstGeom prst="ellipse">
            <a:avLst/>
          </a:prstGeom>
          <a:effectLst>
            <a:outerShdw blurRad="242313" dist="38100" dir="5400000" sx="99735" sy="99735" algn="t" rotWithShape="0">
              <a:prstClr val="black">
                <a:alpha val="54000"/>
              </a:prstClr>
            </a:outerShdw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A7E01D2-F890-6272-F27C-EF7A623FAE7C}"/>
              </a:ext>
            </a:extLst>
          </p:cNvPr>
          <p:cNvSpPr/>
          <p:nvPr/>
        </p:nvSpPr>
        <p:spPr>
          <a:xfrm rot="16200000">
            <a:off x="8532519" y="3239386"/>
            <a:ext cx="7003532" cy="379228"/>
          </a:xfrm>
          <a:prstGeom prst="rect">
            <a:avLst/>
          </a:prstGeom>
          <a:solidFill>
            <a:srgbClr val="0401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5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DDC8F5E-A56A-B0F8-FCF3-65D74FBF7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64620BD4-584F-05B8-5508-4B27CA6EF434}"/>
              </a:ext>
            </a:extLst>
          </p:cNvPr>
          <p:cNvSpPr txBox="1">
            <a:spLocks/>
          </p:cNvSpPr>
          <p:nvPr/>
        </p:nvSpPr>
        <p:spPr>
          <a:xfrm>
            <a:off x="1002850" y="1132101"/>
            <a:ext cx="4898217" cy="5394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>
                <a:solidFill>
                  <a:srgbClr val="04016E"/>
                </a:solidFill>
                <a:latin typeface="Montserrat" pitchFamily="2" charset="77"/>
                <a:cs typeface="Arial" panose="020B0604020202020204" pitchFamily="34" charset="0"/>
              </a:rPr>
              <a:t>Título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0D17EEC7-1E5F-D447-1627-5374CA800923}"/>
              </a:ext>
            </a:extLst>
          </p:cNvPr>
          <p:cNvSpPr txBox="1">
            <a:spLocks/>
          </p:cNvSpPr>
          <p:nvPr/>
        </p:nvSpPr>
        <p:spPr>
          <a:xfrm>
            <a:off x="6326372" y="2050157"/>
            <a:ext cx="4898218" cy="35638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Arial" panose="020B0604020202020204" pitchFamily="34" charset="0"/>
              </a:rPr>
              <a:t>Lorem ipsum dolor sit amet, consectetuer adipiscing elit. Aenean commodo ligula eget dolor. Aenean massa. Cum sociis natoque penatibus et magnis dis parturient montes, nascetur ridiculus mus. </a:t>
            </a:r>
          </a:p>
          <a:p>
            <a:pPr algn="just">
              <a:lnSpc>
                <a:spcPct val="150000"/>
              </a:lnSpc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Arial" panose="020B0604020202020204" pitchFamily="34" charset="0"/>
              </a:rPr>
              <a:t>Donec quam felis, ultricies nec, pellentesque eu, pretium quis, sem. Nulla consequat massa quis enim.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DEA01503-B487-0AE1-397F-0E78299F3C2D}"/>
              </a:ext>
            </a:extLst>
          </p:cNvPr>
          <p:cNvSpPr txBox="1">
            <a:spLocks/>
          </p:cNvSpPr>
          <p:nvPr/>
        </p:nvSpPr>
        <p:spPr>
          <a:xfrm>
            <a:off x="1002850" y="2050157"/>
            <a:ext cx="4898218" cy="35638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Arial" panose="020B0604020202020204" pitchFamily="34" charset="0"/>
              </a:rPr>
              <a:t>Lorem ipsum dolor sit amet, consectetuer adipiscing elit. Aenean commodo ligula eget dolor. Aenean massa. Cum sociis natoque penatibus et magnis dis parturient montes, nascetur ridiculus mus. </a:t>
            </a:r>
          </a:p>
          <a:p>
            <a:pPr algn="just">
              <a:lnSpc>
                <a:spcPct val="150000"/>
              </a:lnSpc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cs typeface="Arial" panose="020B0604020202020204" pitchFamily="34" charset="0"/>
              </a:rPr>
              <a:t>Donec quam felis, ultricies nec, pellentesque eu, pretium quis, sem. Nulla consequat massa quis enim.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047BFB2-2641-A738-9A1D-ABB07F0AEDA9}"/>
              </a:ext>
            </a:extLst>
          </p:cNvPr>
          <p:cNvSpPr/>
          <p:nvPr/>
        </p:nvSpPr>
        <p:spPr>
          <a:xfrm>
            <a:off x="0" y="6288272"/>
            <a:ext cx="12192000" cy="431800"/>
          </a:xfrm>
          <a:prstGeom prst="rect">
            <a:avLst/>
          </a:prstGeom>
          <a:solidFill>
            <a:srgbClr val="E7A6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7272766-1FBA-8A6B-3E73-32408BACF822}"/>
              </a:ext>
            </a:extLst>
          </p:cNvPr>
          <p:cNvSpPr/>
          <p:nvPr/>
        </p:nvSpPr>
        <p:spPr>
          <a:xfrm>
            <a:off x="0" y="6426200"/>
            <a:ext cx="12192000" cy="431800"/>
          </a:xfrm>
          <a:prstGeom prst="rect">
            <a:avLst/>
          </a:prstGeom>
          <a:solidFill>
            <a:srgbClr val="04016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170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C150B-C560-85EA-210B-52FE84B4F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A78FD2B-83C7-6390-D964-2BD018C77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70D9B56-F94A-F00B-16C0-4167467895A6}"/>
              </a:ext>
            </a:extLst>
          </p:cNvPr>
          <p:cNvSpPr txBox="1"/>
          <p:nvPr/>
        </p:nvSpPr>
        <p:spPr>
          <a:xfrm>
            <a:off x="-222250" y="2513845"/>
            <a:ext cx="12636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>
                <a:solidFill>
                  <a:srgbClr val="04016E"/>
                </a:solidFill>
                <a:latin typeface="Montserrat ExtraBold" pitchFamily="2" charset="77"/>
                <a:cs typeface="Arial" panose="020B0604020202020204" pitchFamily="34" charset="0"/>
              </a:rPr>
              <a:t>¡Gracias!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F384758-1186-B44A-6B1A-7AF79AF39019}"/>
              </a:ext>
            </a:extLst>
          </p:cNvPr>
          <p:cNvSpPr/>
          <p:nvPr/>
        </p:nvSpPr>
        <p:spPr>
          <a:xfrm>
            <a:off x="0" y="6474241"/>
            <a:ext cx="12192000" cy="116078"/>
          </a:xfrm>
          <a:prstGeom prst="rect">
            <a:avLst/>
          </a:prstGeom>
          <a:solidFill>
            <a:srgbClr val="E7A6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2E77C70-8E07-A64F-5946-C4A3C9F6C5DB}"/>
              </a:ext>
            </a:extLst>
          </p:cNvPr>
          <p:cNvSpPr/>
          <p:nvPr/>
        </p:nvSpPr>
        <p:spPr>
          <a:xfrm>
            <a:off x="0" y="6590320"/>
            <a:ext cx="12192000" cy="267679"/>
          </a:xfrm>
          <a:prstGeom prst="rect">
            <a:avLst/>
          </a:prstGeom>
          <a:solidFill>
            <a:srgbClr val="04016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C419E7E-FA90-38AB-2F37-DB1337774AD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5035" y="5683172"/>
            <a:ext cx="4801930" cy="52737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1813339-5E54-5042-86F1-ACFF8ED799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976" t="-11628" b="8737"/>
          <a:stretch>
            <a:fillRect/>
          </a:stretch>
        </p:blipFill>
        <p:spPr>
          <a:xfrm>
            <a:off x="233917" y="332666"/>
            <a:ext cx="2231065" cy="47111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AE493B-CFAE-D1CA-6DA3-841EA36B42F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824"/>
          <a:stretch>
            <a:fillRect/>
          </a:stretch>
        </p:blipFill>
        <p:spPr>
          <a:xfrm>
            <a:off x="2886098" y="267681"/>
            <a:ext cx="3955311" cy="60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120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{00FB72FB-B6F3-2F4A-A0A2-4B6E86107572}tf10001057</Template>
  <TotalTime>890</TotalTime>
  <Words>192</Words>
  <Application>Microsoft Macintosh PowerPoint</Application>
  <PresentationFormat>Panorámica</PresentationFormat>
  <Paragraphs>13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Montserrat ExtraBold</vt:lpstr>
      <vt:lpstr>Montserrat Medium</vt:lpstr>
      <vt:lpstr>Montserrat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Derek Daniel Rodriguez Herrera</cp:lastModifiedBy>
  <cp:revision>88</cp:revision>
  <dcterms:created xsi:type="dcterms:W3CDTF">2024-02-08T15:19:42Z</dcterms:created>
  <dcterms:modified xsi:type="dcterms:W3CDTF">2026-07-15T15:22:14Z</dcterms:modified>
</cp:coreProperties>
</file>